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87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7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1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1527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35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1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856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91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7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9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5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6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1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5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42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50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13" Type="http://schemas.openxmlformats.org/officeDocument/2006/relationships/hyperlink" Target="http://archartme.blogspot.com/2014/10/best-ideas-for-entryway-storage.html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://blog.gotapparel.com/2013/12/18/why-grandparents-should-dress-smart-and-be-stylish/" TargetMode="External"/><Relationship Id="rId12" Type="http://schemas.openxmlformats.org/officeDocument/2006/relationships/image" Target="../media/image9.jpg"/><Relationship Id="rId2" Type="http://schemas.openxmlformats.org/officeDocument/2006/relationships/video" Target="../media/media1.mp4"/><Relationship Id="rId16" Type="http://schemas.openxmlformats.org/officeDocument/2006/relationships/image" Target="../media/image11.png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11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10.jpeg"/><Relationship Id="rId10" Type="http://schemas.openxmlformats.org/officeDocument/2006/relationships/hyperlink" Target="https://en.wikipedia.org/wiki/File:Sectional-type_overhead_garage_door.JPG" TargetMode="External"/><Relationship Id="rId4" Type="http://schemas.openxmlformats.org/officeDocument/2006/relationships/image" Target="../media/image6.jpeg"/><Relationship Id="rId9" Type="http://schemas.openxmlformats.org/officeDocument/2006/relationships/image" Target="../media/image8.JPG"/><Relationship Id="rId14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ABA1C-6B3D-4740-A077-8673BA73F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04" y="14474"/>
            <a:ext cx="12192000" cy="1000126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latin typeface="Dubai" panose="020B0503030403030204" pitchFamily="34" charset="-78"/>
                <a:cs typeface="Dubai" panose="020B0503030403030204" pitchFamily="34" charset="-78"/>
              </a:rPr>
              <a:t>AutoRing</a:t>
            </a:r>
            <a:r>
              <a:rPr lang="en-US" b="1" dirty="0">
                <a:latin typeface="Dubai" panose="020B0503030403030204" pitchFamily="34" charset="-78"/>
                <a:cs typeface="Dubai" panose="020B0503030403030204" pitchFamily="34" charset="-78"/>
              </a:rPr>
              <a:t>! – the opposite of “single use”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55267-4355-3142-AD4F-E165E6EF5851}"/>
              </a:ext>
            </a:extLst>
          </p:cNvPr>
          <p:cNvSpPr txBox="1"/>
          <p:nvPr/>
        </p:nvSpPr>
        <p:spPr>
          <a:xfrm>
            <a:off x="4669233" y="1026475"/>
            <a:ext cx="69294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ubai" panose="020B0503030403030204" pitchFamily="34" charset="-78"/>
                <a:cs typeface="Dubai" panose="020B0503030403030204" pitchFamily="34" charset="-78"/>
              </a:rPr>
              <a:t>What does this solve? Many problems!</a:t>
            </a:r>
          </a:p>
          <a:p>
            <a:endParaRPr lang="en-US" sz="20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Simplifies the home alarm system for the not so tech savvy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Alerts residents of anyone entering their home or passing through a zone. (Ex. if installed in hallway)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Assist with parking in a tight garage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5BF6D-E174-BB44-ADA8-BD44FD2D2D96}"/>
              </a:ext>
            </a:extLst>
          </p:cNvPr>
          <p:cNvSpPr txBox="1"/>
          <p:nvPr/>
        </p:nvSpPr>
        <p:spPr>
          <a:xfrm>
            <a:off x="4690532" y="3461657"/>
            <a:ext cx="721012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ubai" panose="020B0503030403030204" pitchFamily="34" charset="-78"/>
                <a:cs typeface="Dubai" panose="020B0503030403030204" pitchFamily="34" charset="-78"/>
              </a:rPr>
              <a:t>Why is this unique?</a:t>
            </a:r>
          </a:p>
          <a:p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Low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Versatile, uses for many types of people and lifestyles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Portable, use it for a high school project at school , then gift it to your grandma</a:t>
            </a:r>
          </a:p>
          <a:p>
            <a:endParaRPr lang="en-US" dirty="0"/>
          </a:p>
        </p:txBody>
      </p:sp>
      <p:pic>
        <p:nvPicPr>
          <p:cNvPr id="10" name="Picture 9" descr="A couple of people posing for the camera&#10;&#10;Description automatically generated">
            <a:extLst>
              <a:ext uri="{FF2B5EF4-FFF2-40B4-BE49-F238E27FC236}">
                <a16:creationId xmlns:a16="http://schemas.microsoft.com/office/drawing/2014/main" id="{A99E065C-2C4E-9041-9D5F-15D4306EB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21063" y="5399050"/>
            <a:ext cx="1643062" cy="1095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6E6E2F-866C-E346-9832-6D37C6973748}"/>
              </a:ext>
            </a:extLst>
          </p:cNvPr>
          <p:cNvSpPr txBox="1"/>
          <p:nvPr/>
        </p:nvSpPr>
        <p:spPr>
          <a:xfrm>
            <a:off x="4921063" y="6679538"/>
            <a:ext cx="16430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://blog.gotapparel.com/2013/12/18/why-grandparents-should-dress-smart-and-be-stylis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3" name="Picture 12" descr="A large white building in front of a house&#10;&#10;Description automatically generated">
            <a:extLst>
              <a:ext uri="{FF2B5EF4-FFF2-40B4-BE49-F238E27FC236}">
                <a16:creationId xmlns:a16="http://schemas.microsoft.com/office/drawing/2014/main" id="{D6A10F77-341C-2049-8EE3-58D74D73BB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751539" y="5399050"/>
            <a:ext cx="1643063" cy="1093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A6667E-EB53-0E41-B9AF-4697418B4C74}"/>
              </a:ext>
            </a:extLst>
          </p:cNvPr>
          <p:cNvSpPr txBox="1"/>
          <p:nvPr/>
        </p:nvSpPr>
        <p:spPr>
          <a:xfrm>
            <a:off x="6751539" y="6678018"/>
            <a:ext cx="16430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s://en.wikipedia.org/wiki/File:Sectional-type_overhead_garage_door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1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8" name="Picture 17" descr="A living room filled with furniture and a large window&#10;&#10;Description automatically generated">
            <a:extLst>
              <a:ext uri="{FF2B5EF4-FFF2-40B4-BE49-F238E27FC236}">
                <a16:creationId xmlns:a16="http://schemas.microsoft.com/office/drawing/2014/main" id="{9A7771B7-F001-B347-93D5-D74573142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82016" y="5124714"/>
            <a:ext cx="1108298" cy="1505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F9C60F9-19F6-7C45-83D8-279B00F11C43}"/>
              </a:ext>
            </a:extLst>
          </p:cNvPr>
          <p:cNvSpPr txBox="1"/>
          <p:nvPr/>
        </p:nvSpPr>
        <p:spPr>
          <a:xfrm>
            <a:off x="8582016" y="6815264"/>
            <a:ext cx="1108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3" tooltip="http://archartme.blogspot.com/2014/10/best-ideas-for-entryway-storag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1" name="Picture 20" descr="A circuit board&#10;&#10;Description automatically generated">
            <a:extLst>
              <a:ext uri="{FF2B5EF4-FFF2-40B4-BE49-F238E27FC236}">
                <a16:creationId xmlns:a16="http://schemas.microsoft.com/office/drawing/2014/main" id="{DED130BF-61D1-1245-AC04-68AE3A0183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62051" y="2566661"/>
            <a:ext cx="2280665" cy="17104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373189-6833-2F4A-B0AA-0A54CDE6C874}"/>
              </a:ext>
            </a:extLst>
          </p:cNvPr>
          <p:cNvSpPr/>
          <p:nvPr/>
        </p:nvSpPr>
        <p:spPr>
          <a:xfrm>
            <a:off x="174842" y="801030"/>
            <a:ext cx="11909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Charles Richardson - HMW create a versatile, and simple tool with the Arduino for around the home 		             		</a:t>
            </a:r>
          </a:p>
        </p:txBody>
      </p:sp>
      <p:pic>
        <p:nvPicPr>
          <p:cNvPr id="3" name="IMG_9173_2U3eaI.mp4" descr="IMG_9173_2U3eaI.mp4">
            <a:hlinkClick r:id="" action="ppaction://media"/>
            <a:extLst>
              <a:ext uri="{FF2B5EF4-FFF2-40B4-BE49-F238E27FC236}">
                <a16:creationId xmlns:a16="http://schemas.microsoft.com/office/drawing/2014/main" id="{B933D382-754E-654F-AFBD-E7E29709F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t="17545" b="18939"/>
          <a:stretch/>
        </p:blipFill>
        <p:spPr>
          <a:xfrm>
            <a:off x="245281" y="1409512"/>
            <a:ext cx="4295912" cy="50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RightStep">
      <a:dk1>
        <a:srgbClr val="000000"/>
      </a:dk1>
      <a:lt1>
        <a:srgbClr val="FFFFFF"/>
      </a:lt1>
      <a:dk2>
        <a:srgbClr val="413124"/>
      </a:dk2>
      <a:lt2>
        <a:srgbClr val="E2E5E8"/>
      </a:lt2>
      <a:accent1>
        <a:srgbClr val="C99971"/>
      </a:accent1>
      <a:accent2>
        <a:srgbClr val="ADA361"/>
      </a:accent2>
      <a:accent3>
        <a:srgbClr val="97A86E"/>
      </a:accent3>
      <a:accent4>
        <a:srgbClr val="79AF62"/>
      </a:accent4>
      <a:accent5>
        <a:srgbClr val="6CB074"/>
      </a:accent5>
      <a:accent6>
        <a:srgbClr val="63B18C"/>
      </a:accent6>
      <a:hlink>
        <a:srgbClr val="5C85A7"/>
      </a:hlink>
      <a:folHlink>
        <a:srgbClr val="7F7F7F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146</Words>
  <Application>Microsoft Macintosh PowerPoint</Application>
  <PresentationFormat>Widescreen</PresentationFormat>
  <Paragraphs>15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Bodoni MT</vt:lpstr>
      <vt:lpstr>Dubai</vt:lpstr>
      <vt:lpstr>Goudy Old Style</vt:lpstr>
      <vt:lpstr>Wingdings 2</vt:lpstr>
      <vt:lpstr>SlateVTI</vt:lpstr>
      <vt:lpstr>AutoRing! – the opposite of “single use”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AutoRing!</dc:title>
  <dc:creator>Charles Richardson</dc:creator>
  <cp:lastModifiedBy>Charles Richardson</cp:lastModifiedBy>
  <cp:revision>5</cp:revision>
  <dcterms:created xsi:type="dcterms:W3CDTF">2020-04-09T04:16:13Z</dcterms:created>
  <dcterms:modified xsi:type="dcterms:W3CDTF">2020-04-10T14:48:36Z</dcterms:modified>
</cp:coreProperties>
</file>